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428F-2279-4C96-A158-DB6381C8881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F1F-FA48-4EDC-8864-B82CBB53B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0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428F-2279-4C96-A158-DB6381C8881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F1F-FA48-4EDC-8864-B82CBB53B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428F-2279-4C96-A158-DB6381C8881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F1F-FA48-4EDC-8864-B82CBB53B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8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428F-2279-4C96-A158-DB6381C8881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F1F-FA48-4EDC-8864-B82CBB53B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8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428F-2279-4C96-A158-DB6381C8881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F1F-FA48-4EDC-8864-B82CBB53B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2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428F-2279-4C96-A158-DB6381C8881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F1F-FA48-4EDC-8864-B82CBB53B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428F-2279-4C96-A158-DB6381C8881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F1F-FA48-4EDC-8864-B82CBB53B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6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428F-2279-4C96-A158-DB6381C8881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F1F-FA48-4EDC-8864-B82CBB53B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3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428F-2279-4C96-A158-DB6381C8881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F1F-FA48-4EDC-8864-B82CBB53B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428F-2279-4C96-A158-DB6381C8881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F1F-FA48-4EDC-8864-B82CBB53B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0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428F-2279-4C96-A158-DB6381C8881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EF1F-FA48-4EDC-8864-B82CBB53B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428F-2279-4C96-A158-DB6381C8881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3EF1F-FA48-4EDC-8864-B82CBB53B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3.xm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4.xml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5.xml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72347" y="672191"/>
            <a:ext cx="584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«Найди картинки»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9710928" y="5477256"/>
            <a:ext cx="2103120" cy="1197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Начать игру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4385" y="1595521"/>
            <a:ext cx="94030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представления детей о лекарственных растениях и их использовании человеком, упражнять в их распознавании на иллюстрациях.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лекарственных растениях Кузбасса.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распознавать и называть их по листьям, цветам и плодам.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диалогическую и монологическую речь, умение использовать разные части речи по смыслу.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природе, лекарственным растениям, которые растут рядом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248" cy="6858000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881360" y="6099048"/>
            <a:ext cx="1389888" cy="758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84575" y="1460564"/>
            <a:ext cx="6096000" cy="12584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растения, у которого лекарственным считается корень? Какие это растения?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96217"/>
            <a:ext cx="2804160" cy="19061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9" y="426720"/>
            <a:ext cx="2804161" cy="2103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57"/>
            <a:ext cx="2804161" cy="200624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4500762"/>
            <a:ext cx="2804160" cy="235723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59" y="4500762"/>
            <a:ext cx="2822733" cy="235723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4" y="3418040"/>
            <a:ext cx="3075432" cy="23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6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949440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881360" y="6099048"/>
            <a:ext cx="1389888" cy="758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57084" y="1799135"/>
            <a:ext cx="6006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 у каких для лечения используется листья?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10" y="57596"/>
            <a:ext cx="3228848" cy="2075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416552"/>
            <a:ext cx="3124200" cy="2343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132"/>
            <a:ext cx="2913888" cy="21854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81" y="4416552"/>
            <a:ext cx="2861026" cy="23253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14" y="4416552"/>
            <a:ext cx="2695423" cy="2269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2227930"/>
            <a:ext cx="2852928" cy="20939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10" y="2417534"/>
            <a:ext cx="3228848" cy="22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48" y="0"/>
            <a:ext cx="12271248" cy="6858000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881360" y="6099048"/>
            <a:ext cx="1389888" cy="758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69094" y="2631148"/>
            <a:ext cx="7191841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каких растений лекарственными считаются цветы?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07" y="0"/>
            <a:ext cx="3157728" cy="236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3" y="4418438"/>
            <a:ext cx="2429256" cy="242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40" y="4291946"/>
            <a:ext cx="2289048" cy="242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12" y="117480"/>
            <a:ext cx="3157728" cy="236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38" y="117480"/>
            <a:ext cx="2800315" cy="236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85" y="4361688"/>
            <a:ext cx="3099337" cy="232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3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85749" y="3525730"/>
            <a:ext cx="513352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растения богаты лекарственными плодами?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73" y="73946"/>
            <a:ext cx="2795016" cy="209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33" y="4853559"/>
            <a:ext cx="2526793" cy="2004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80" y="3485613"/>
            <a:ext cx="2546156" cy="190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" y="0"/>
            <a:ext cx="2538331" cy="224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40" y="4885601"/>
            <a:ext cx="2886070" cy="197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07" y="5900"/>
            <a:ext cx="2795016" cy="209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2485335"/>
            <a:ext cx="2538331" cy="209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768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2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1788" y="2967335"/>
            <a:ext cx="6668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Молодцы!!!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3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44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Василенко</dc:creator>
  <cp:lastModifiedBy>Александр Василенко</cp:lastModifiedBy>
  <cp:revision>7</cp:revision>
  <dcterms:created xsi:type="dcterms:W3CDTF">2020-11-16T13:58:07Z</dcterms:created>
  <dcterms:modified xsi:type="dcterms:W3CDTF">2020-11-17T12:15:14Z</dcterms:modified>
</cp:coreProperties>
</file>