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4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42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3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15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4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5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4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7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1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B8F0-DAE0-463A-9A6E-9051E55AC99C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1D91C3-B5FD-463E-B8FE-67F3E299D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185" y="2789157"/>
            <a:ext cx="10998557" cy="877053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Игра «Красная </a:t>
            </a:r>
            <a:r>
              <a:rPr lang="ru-RU" b="1" i="1" dirty="0" smtClean="0">
                <a:solidFill>
                  <a:srgbClr val="FF0000"/>
                </a:solidFill>
              </a:rPr>
              <a:t>книга Кузбасса»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3037" y="4050833"/>
            <a:ext cx="8320966" cy="129904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Цель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Систематизирование знаний детей о Красной книге Кузбасса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Ее роль для сохранения животного мира.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Задачи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детей о животных занесенных в Красную        книгу Кузбасса.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8" y="126271"/>
            <a:ext cx="2068286" cy="2278263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889965" y="5349875"/>
            <a:ext cx="2664823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Начать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4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Правильно!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38200" y="2103120"/>
            <a:ext cx="225987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8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Угадай, какое животное занесено в Красную книгу Кузбасса?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7341"/>
            <a:ext cx="4529138" cy="3019425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3794760"/>
            <a:ext cx="4807131" cy="2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Неверно…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lastslideviewed"/>
          </p:cNvPr>
          <p:cNvSpPr/>
          <p:nvPr/>
        </p:nvSpPr>
        <p:spPr>
          <a:xfrm>
            <a:off x="600890" y="2142309"/>
            <a:ext cx="2299063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Еще раз</a:t>
            </a:r>
            <a:endParaRPr lang="ru-RU" sz="24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448594" y="2142309"/>
            <a:ext cx="219456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9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Правильно!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979714" y="2142309"/>
            <a:ext cx="219456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43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Угадай, какое животное занесено в Красную книгу Кузбасса?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" y="3061305"/>
            <a:ext cx="5080363" cy="337336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64" y="1925683"/>
            <a:ext cx="4797335" cy="31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Неверно…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lastslideviewed"/>
          </p:cNvPr>
          <p:cNvSpPr/>
          <p:nvPr/>
        </p:nvSpPr>
        <p:spPr>
          <a:xfrm>
            <a:off x="576943" y="2116183"/>
            <a:ext cx="212706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Еще раз</a:t>
            </a:r>
            <a:endParaRPr lang="ru-RU" sz="2400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082833" y="2116183"/>
            <a:ext cx="209005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29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Правильно!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38200" y="2116183"/>
            <a:ext cx="209005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63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16452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r>
              <a:rPr lang="ru-RU" sz="8800" b="1" i="1" dirty="0" smtClean="0">
                <a:solidFill>
                  <a:srgbClr val="FF0000"/>
                </a:solidFill>
              </a:rPr>
              <a:t>Справился, молодец!!!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hlinkshowjump?jump=endshow"/>
          </p:cNvPr>
          <p:cNvSpPr/>
          <p:nvPr/>
        </p:nvSpPr>
        <p:spPr>
          <a:xfrm>
            <a:off x="8871857" y="5525589"/>
            <a:ext cx="2090058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Завершить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47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Угадай, какая птица занесена в Красную книгу Кузбасса?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9" y="1812471"/>
            <a:ext cx="4432662" cy="298159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06" y="2194560"/>
            <a:ext cx="2879928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Неверно…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3954" y="2024742"/>
            <a:ext cx="2429692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" action="ppaction://hlinkshowjump?jump=lastslideviewed"/>
              </a:rPr>
              <a:t>Еще</a:t>
            </a:r>
            <a:r>
              <a:rPr lang="ru-RU" sz="2400" dirty="0" smtClean="0"/>
              <a:t> раз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18410" y="2024742"/>
            <a:ext cx="247758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77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Правильно!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38200" y="1933302"/>
            <a:ext cx="247758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43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Угадай, какая птица занесена в Красную книгу Кузбасса?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3" y="1690688"/>
            <a:ext cx="4070047" cy="274728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8" y="2808514"/>
            <a:ext cx="3918857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Неверно…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lastslideviewed"/>
          </p:cNvPr>
          <p:cNvSpPr/>
          <p:nvPr/>
        </p:nvSpPr>
        <p:spPr>
          <a:xfrm>
            <a:off x="496389" y="2220686"/>
            <a:ext cx="2403566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Еще раз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6526" y="2220686"/>
            <a:ext cx="225987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31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Правильно!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38200" y="2207623"/>
            <a:ext cx="225987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0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Угадай, какая птица занесена в Красную книгу Кузбасса?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41" y="1992086"/>
            <a:ext cx="3384769" cy="4016829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42" y="2349790"/>
            <a:ext cx="4058309" cy="30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Неверно…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>
            <a:hlinkClick r:id="" action="ppaction://hlinkshowjump?jump=lastslideviewed"/>
          </p:cNvPr>
          <p:cNvSpPr/>
          <p:nvPr/>
        </p:nvSpPr>
        <p:spPr>
          <a:xfrm>
            <a:off x="838199" y="2233749"/>
            <a:ext cx="2375263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Еще раз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846" y="2233749"/>
            <a:ext cx="225987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2" action="ppaction://hlinksldjump"/>
              </a:rPr>
              <a:t>Продолжить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52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29</TotalTime>
  <Words>136</Words>
  <Application>Microsoft Office PowerPoint</Application>
  <PresentationFormat>Широкоэкранный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Игра «Красная книга Кузбасса»</vt:lpstr>
      <vt:lpstr>Угадай, какая птица занесена в Красную книгу Кузбасса?</vt:lpstr>
      <vt:lpstr>Неверно…</vt:lpstr>
      <vt:lpstr>Правильно!</vt:lpstr>
      <vt:lpstr>Угадай, какая птица занесена в Красную книгу Кузбасса?</vt:lpstr>
      <vt:lpstr>Неверно…</vt:lpstr>
      <vt:lpstr>Правильно!</vt:lpstr>
      <vt:lpstr>Угадай, какая птица занесена в Красную книгу Кузбасса?</vt:lpstr>
      <vt:lpstr>Неверно…</vt:lpstr>
      <vt:lpstr>Правильно!</vt:lpstr>
      <vt:lpstr>Угадай, какое животное занесено в Красную книгу Кузбасса?</vt:lpstr>
      <vt:lpstr>Неверно…</vt:lpstr>
      <vt:lpstr>Правильно!</vt:lpstr>
      <vt:lpstr>Угадай, какое животное занесено в Красную книгу Кузбасса?</vt:lpstr>
      <vt:lpstr>Неверно…</vt:lpstr>
      <vt:lpstr>Правильно!</vt:lpstr>
      <vt:lpstr> Справился, молодец!!!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«Красная книга» Кузбасса-животные</dc:title>
  <dc:creator>пользователь</dc:creator>
  <cp:lastModifiedBy>Пользователь Windows</cp:lastModifiedBy>
  <cp:revision>6</cp:revision>
  <dcterms:created xsi:type="dcterms:W3CDTF">2020-11-15T11:11:14Z</dcterms:created>
  <dcterms:modified xsi:type="dcterms:W3CDTF">2020-11-16T06:03:55Z</dcterms:modified>
</cp:coreProperties>
</file>