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4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3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6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9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6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1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3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D91B-FD34-4653-9577-975768716E8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9088-E46B-4C25-A6E3-92A7B8AEE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avatars.mds.yandex.net/get-zen_doc/1707183/pub_5cff387ce77f2e00b01d1488_5cff390e92015300af0c4850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9858" r="25362" b="6756"/>
          <a:stretch/>
        </p:blipFill>
        <p:spPr bwMode="auto">
          <a:xfrm>
            <a:off x="838200" y="1958109"/>
            <a:ext cx="3132048" cy="22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masyamba.ru/%D0%B5%D0%B6%D0%B8%D0%BA-%D0%BA%D0%B0%D1%80%D1%82%D0%B8%D0%BD%D0%BA%D0%B8/83-%D0%BA%D0%B0%D1%80%D1%82%D0%B8%D0%BD%D0%BA%D0%B8-%D0%BF%D1%80%D0%BE-%D0%B5%D0%B6%D0%B8%D0%BA%D0%BE%D0%B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2703" r="9197" b="2237"/>
          <a:stretch/>
        </p:blipFill>
        <p:spPr bwMode="auto">
          <a:xfrm>
            <a:off x="4514800" y="3924030"/>
            <a:ext cx="3633849" cy="24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aturecredo.uz/images/jizn-jivotnih2/susliki/seriy-susl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5770" r="21183" b="8966"/>
          <a:stretch/>
        </p:blipFill>
        <p:spPr bwMode="auto">
          <a:xfrm>
            <a:off x="8939943" y="1308493"/>
            <a:ext cx="2283228" cy="29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hirik.info/wp-content/uploads/2020/03/1-krasivaya-sinicza-1024x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t="6033" r="4436" b="7603"/>
          <a:stretch/>
        </p:blipFill>
        <p:spPr bwMode="auto">
          <a:xfrm>
            <a:off x="8241475" y="1365663"/>
            <a:ext cx="2558039" cy="24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2359" y="626048"/>
            <a:ext cx="860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птицу, которая считается в Кузбассе перелетной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ecoportal.info/wp-content/uploads/2019/09/seraya-utka-544x3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33546" r="38602" b="1719"/>
          <a:stretch/>
        </p:blipFill>
        <p:spPr bwMode="auto">
          <a:xfrm>
            <a:off x="1080655" y="1443512"/>
            <a:ext cx="2660072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707183/pub_5cff387ce77f2e00b01d1488_5cff390e92015300af0c4850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9858" r="25362" b="6756"/>
          <a:stretch/>
        </p:blipFill>
        <p:spPr bwMode="auto">
          <a:xfrm>
            <a:off x="1809007" y="4120738"/>
            <a:ext cx="3132048" cy="22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yrgyz.birds.watch/photos/0001/001/000100018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27633" r="35350" b="17102"/>
          <a:stretch/>
        </p:blipFill>
        <p:spPr bwMode="auto">
          <a:xfrm>
            <a:off x="7510494" y="4169095"/>
            <a:ext cx="3177298" cy="22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61257" y="5735782"/>
            <a:ext cx="819398" cy="6412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3.fotocdn.net/s116/43482c71f1711f00/user_xl/2636430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6002" r="21656" b="473"/>
          <a:stretch/>
        </p:blipFill>
        <p:spPr bwMode="auto">
          <a:xfrm>
            <a:off x="1067175" y="1246910"/>
            <a:ext cx="3026604" cy="24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nimaljournal.ru/articles/wild/kunii/barsuk/kak_viglyadit_barsuk_f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3599" r="10580" b="10821"/>
          <a:stretch/>
        </p:blipFill>
        <p:spPr bwMode="auto">
          <a:xfrm>
            <a:off x="7006441" y="4428801"/>
            <a:ext cx="3906983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kuranty.ru/wp-content/uploads/2019/10/%D0%BA%D0%B0%D0%B1%D0%B0%D0%BD-1080x6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13091" r="24820" b="6193"/>
          <a:stretch/>
        </p:blipFill>
        <p:spPr bwMode="auto">
          <a:xfrm>
            <a:off x="1067175" y="4085044"/>
            <a:ext cx="2850078" cy="24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c1/a9/18/c1a918b385d1ab27c63e5234fd6bfb1b--grey-wolves-gray-wol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519" r="6319" b="766"/>
          <a:stretch/>
        </p:blipFill>
        <p:spPr bwMode="auto">
          <a:xfrm>
            <a:off x="7861465" y="852792"/>
            <a:ext cx="1951421" cy="32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0056" y="419304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хищное животное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61257" y="5735782"/>
            <a:ext cx="819398" cy="6412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allbox.ru/wallpapers/main/201250/74bcb2691d236f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3026" r="34921" b="3990"/>
          <a:stretch/>
        </p:blipFill>
        <p:spPr bwMode="auto">
          <a:xfrm>
            <a:off x="344384" y="457612"/>
            <a:ext cx="2351313" cy="34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esthqwallpapers.com/Uploads/8-5-2018/51649/golden-retriever-puppy-labradors-running-dog-do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0440" r="31134" b="7024"/>
          <a:stretch/>
        </p:blipFill>
        <p:spPr bwMode="auto">
          <a:xfrm>
            <a:off x="9137524" y="457612"/>
            <a:ext cx="2642800" cy="34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01.rl0.ru/708d0fe5c86eb7759a9985555d57be90/e600x400o-x0i/news.rambler.ru/img/2019/03/15160410.051111.451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4649" r="8650" b="4624"/>
          <a:stretch/>
        </p:blipFill>
        <p:spPr bwMode="auto">
          <a:xfrm>
            <a:off x="2030681" y="4215740"/>
            <a:ext cx="3657234" cy="24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asyamba.ru/%D0%B5%D0%B6%D0%B8%D0%BA-%D0%BA%D0%B0%D1%80%D1%82%D0%B8%D0%BD%D0%BA%D0%B8/83-%D0%BA%D0%B0%D1%80%D1%82%D0%B8%D0%BD%D0%BA%D0%B8-%D0%BF%D1%80%D0%BE-%D0%B5%D0%B6%D0%B8%D0%BA%D0%BE%D0%B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2703" r="9197" b="2237"/>
          <a:stretch/>
        </p:blipFill>
        <p:spPr bwMode="auto">
          <a:xfrm>
            <a:off x="6305798" y="4199802"/>
            <a:ext cx="3633849" cy="24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6905" y="676893"/>
            <a:ext cx="3699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дикое животное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61257" y="5735782"/>
            <a:ext cx="819398" cy="6412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turecredo.uz/images/jizn-jivotnih2/susliki/seriy-susl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5770" r="21183" b="8966"/>
          <a:stretch/>
        </p:blipFill>
        <p:spPr bwMode="auto">
          <a:xfrm>
            <a:off x="7505206" y="3716977"/>
            <a:ext cx="2283228" cy="29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ubrovinskoe45.ru/images/upload/sites/site_id_547/images/gallery/large/%7B8F0B2B8C-B261-2843-8CBA-8AFFE96923B9%7D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5048" r="14626" b="8610"/>
          <a:stretch/>
        </p:blipFill>
        <p:spPr bwMode="auto">
          <a:xfrm>
            <a:off x="1757549" y="3716977"/>
            <a:ext cx="2755074" cy="29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voxpopuli.kz/userfiles/posts/621/486102cbf776263455fa5732c1b15209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t="18166" r="46993" b="42570"/>
          <a:stretch/>
        </p:blipFill>
        <p:spPr bwMode="auto">
          <a:xfrm>
            <a:off x="546265" y="1086592"/>
            <a:ext cx="3230088" cy="2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-dog.ru/wallpapers/5/8/309807767034751/belka-ryzhaya-vet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6748" r="13957" b="10225"/>
          <a:stretch/>
        </p:blipFill>
        <p:spPr bwMode="auto">
          <a:xfrm>
            <a:off x="8314312" y="1163782"/>
            <a:ext cx="3681350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5086" y="400086"/>
            <a:ext cx="614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животное, которое живет в лесу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61257" y="5735782"/>
            <a:ext cx="819398" cy="6412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80aabfob6eff1h.xn--p1ai/wp-content/uploads/2020/03/254c1acd-861e-450a-a18f-175c8e47b7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4237" y="3962797"/>
            <a:ext cx="3662942" cy="2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114080/pub_5c040d46c7e972041d97ab9b_5c040db1f057fa0448dec311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9742" r="3068" b="14293"/>
          <a:stretch/>
        </p:blipFill>
        <p:spPr bwMode="auto">
          <a:xfrm flipH="1">
            <a:off x="1009401" y="4150624"/>
            <a:ext cx="4275116" cy="20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roza.ru/pics/2019/09/27/12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6218" r="4291" b="6285"/>
          <a:stretch/>
        </p:blipFill>
        <p:spPr bwMode="auto">
          <a:xfrm>
            <a:off x="7279573" y="1330036"/>
            <a:ext cx="4643253" cy="22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unarod.ru/wp-content/uploads/2019/06/pirani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8276" r="10097" b="10206"/>
          <a:stretch/>
        </p:blipFill>
        <p:spPr bwMode="auto">
          <a:xfrm>
            <a:off x="1163780" y="1330036"/>
            <a:ext cx="3705103" cy="23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6959" y="671570"/>
            <a:ext cx="601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рыбы нет в водоемах Кузбасса?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61257" y="5735782"/>
            <a:ext cx="819398" cy="6412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mailiki.ucoz.net/_ph/18/2/840376042.gif?16015245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93" y="2945616"/>
            <a:ext cx="1493942" cy="16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mailiki.ucoz.net/_ph/18/2/840376042.gif?16015245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33" y="2945616"/>
            <a:ext cx="1493942" cy="16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mailiki.ucoz.net/_ph/18/2/840376042.gif?16015245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63" y="1613600"/>
            <a:ext cx="1493942" cy="16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8472" y="4084406"/>
            <a:ext cx="37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отлично справился!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Четвертый лишний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Четвертый лишний</dc:title>
  <dc:creator>Lilya</dc:creator>
  <cp:lastModifiedBy>Lilya</cp:lastModifiedBy>
  <cp:revision>11</cp:revision>
  <dcterms:created xsi:type="dcterms:W3CDTF">2020-11-13T12:11:14Z</dcterms:created>
  <dcterms:modified xsi:type="dcterms:W3CDTF">2020-11-13T14:19:52Z</dcterms:modified>
</cp:coreProperties>
</file>